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924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9851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6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1640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453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3398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7548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1197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508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375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9846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FD335-3B5F-42B2-BFBC-2B600E4A571D}" type="datetimeFigureOut">
              <a:rPr lang="en-IN" smtClean="0"/>
              <a:t>05-09-2024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BEBB7-8989-415E-8CCF-1660CBB935E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46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517" y="1229296"/>
            <a:ext cx="8413174" cy="25559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8312" y="3679441"/>
            <a:ext cx="8042996" cy="32358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191" y="762133"/>
            <a:ext cx="6029325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29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684" y="802264"/>
            <a:ext cx="8477250" cy="5429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684" y="1345189"/>
            <a:ext cx="8420100" cy="190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6366" y="3250189"/>
            <a:ext cx="67246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233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684" y="802264"/>
            <a:ext cx="8477250" cy="5429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02" y="638175"/>
            <a:ext cx="7391400" cy="2333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289" y="2971800"/>
            <a:ext cx="759142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26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066" y="803130"/>
            <a:ext cx="8486775" cy="485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066" y="1413600"/>
            <a:ext cx="8843098" cy="6919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468" y="2466660"/>
            <a:ext cx="5695950" cy="32194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3614" y="3283335"/>
            <a:ext cx="6635215" cy="26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962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066" y="803130"/>
            <a:ext cx="8486775" cy="4857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066" y="1444638"/>
            <a:ext cx="7677150" cy="2657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3132" y="4102113"/>
            <a:ext cx="7962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3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30" y="661250"/>
            <a:ext cx="8486775" cy="657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800" y="2362200"/>
            <a:ext cx="8848725" cy="22002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830" y="4562475"/>
            <a:ext cx="8858250" cy="2295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830" y="1537983"/>
            <a:ext cx="851535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660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389" y="900978"/>
            <a:ext cx="9813158" cy="52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44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153" y="1400608"/>
            <a:ext cx="11076681" cy="380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24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73" y="673237"/>
            <a:ext cx="8534400" cy="523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943" y="1169411"/>
            <a:ext cx="6613152" cy="30146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1273" y="4003960"/>
            <a:ext cx="68961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96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73" y="673237"/>
            <a:ext cx="8534400" cy="5238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766" y="1222952"/>
            <a:ext cx="7945706" cy="519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104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73" y="673237"/>
            <a:ext cx="8534400" cy="523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836" y="1434378"/>
            <a:ext cx="9376201" cy="348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674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536" y="1207943"/>
            <a:ext cx="9552530" cy="42784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191" y="762133"/>
            <a:ext cx="6029325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677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253" y="411306"/>
            <a:ext cx="9590321" cy="2331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253" y="2743199"/>
            <a:ext cx="8160680" cy="5818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594" y="3631190"/>
            <a:ext cx="8162822" cy="232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01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89" y="277090"/>
            <a:ext cx="9715087" cy="6927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741" y="1148628"/>
            <a:ext cx="8155044" cy="446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343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89" y="277090"/>
            <a:ext cx="9715087" cy="6927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288" y="969818"/>
            <a:ext cx="8188281" cy="500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60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71" y="274060"/>
            <a:ext cx="8659391" cy="5572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560" y="831273"/>
            <a:ext cx="8769495" cy="2372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172" y="3023366"/>
            <a:ext cx="6390409" cy="367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572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71" y="274060"/>
            <a:ext cx="8659391" cy="5572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707" y="1385455"/>
            <a:ext cx="8888930" cy="412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473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47" y="278822"/>
            <a:ext cx="9076611" cy="5663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08" y="845126"/>
            <a:ext cx="8091055" cy="13485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422" y="2193635"/>
            <a:ext cx="5844887" cy="445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9160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47" y="278822"/>
            <a:ext cx="9076611" cy="5663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08" y="845126"/>
            <a:ext cx="8091055" cy="13485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4840" y="2296823"/>
            <a:ext cx="7923610" cy="388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5316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90" y="255442"/>
            <a:ext cx="9148381" cy="6035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963" y="1246908"/>
            <a:ext cx="9777676" cy="415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985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90" y="255442"/>
            <a:ext cx="9148381" cy="60353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473" y="1575522"/>
            <a:ext cx="9830430" cy="291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39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90" y="255442"/>
            <a:ext cx="9148381" cy="6035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991" y="1072861"/>
            <a:ext cx="7326890" cy="48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199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78" y="841664"/>
            <a:ext cx="6067425" cy="38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753" y="1416931"/>
            <a:ext cx="7250586" cy="1714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9246" y="3131127"/>
            <a:ext cx="710225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464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414" y="297007"/>
            <a:ext cx="9100718" cy="6035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055" y="900545"/>
            <a:ext cx="7763309" cy="26101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462" y="3164375"/>
            <a:ext cx="4757738" cy="334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903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414" y="297007"/>
            <a:ext cx="9100718" cy="6035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1365" y="1122216"/>
            <a:ext cx="8268708" cy="474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2969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95" y="170150"/>
            <a:ext cx="7854912" cy="716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741" y="929551"/>
            <a:ext cx="7308909" cy="497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50" y="1698047"/>
            <a:ext cx="10472584" cy="406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970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95" y="170150"/>
            <a:ext cx="7854912" cy="7165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113" y="886691"/>
            <a:ext cx="5533159" cy="589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9271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95" y="170150"/>
            <a:ext cx="7854912" cy="7165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58" y="886691"/>
            <a:ext cx="7525042" cy="5403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321" y="2143559"/>
            <a:ext cx="7253957" cy="268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2424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95" y="170150"/>
            <a:ext cx="7854912" cy="716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9582" y="886690"/>
            <a:ext cx="6666818" cy="598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744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41" y="248948"/>
            <a:ext cx="5337038" cy="7624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398" y="1150359"/>
            <a:ext cx="6939069" cy="536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435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229466"/>
            <a:ext cx="6771377" cy="477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014" y="833437"/>
            <a:ext cx="6829627" cy="602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085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178" y="289213"/>
            <a:ext cx="5245682" cy="4035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173" y="844694"/>
            <a:ext cx="7347938" cy="569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7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78" y="841664"/>
            <a:ext cx="6067425" cy="381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8687" y="1416930"/>
            <a:ext cx="8715926" cy="458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2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589" y="813521"/>
            <a:ext cx="6010275" cy="409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638" y="1209105"/>
            <a:ext cx="7863976" cy="1492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2114" y="2701630"/>
            <a:ext cx="62865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91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226" y="872251"/>
            <a:ext cx="7530970" cy="5132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276" y="1506679"/>
            <a:ext cx="7613506" cy="34859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882" y="5030766"/>
            <a:ext cx="7494444" cy="90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45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226" y="872251"/>
            <a:ext cx="7530970" cy="5132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1226" y="1385455"/>
            <a:ext cx="4015656" cy="1882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8044" y="1385455"/>
            <a:ext cx="5648545" cy="20299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2955" y="3640254"/>
            <a:ext cx="7957459" cy="254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4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505" y="769793"/>
            <a:ext cx="8505825" cy="552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6505" y="1444639"/>
            <a:ext cx="5572125" cy="2876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8759" y="1444639"/>
            <a:ext cx="5502296" cy="29141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5319" y="4622655"/>
            <a:ext cx="77057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27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652" y="241589"/>
            <a:ext cx="4026044" cy="4058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418" y="255443"/>
            <a:ext cx="2490054" cy="3919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505" y="769793"/>
            <a:ext cx="8505825" cy="5524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002" y="1292802"/>
            <a:ext cx="6305550" cy="1733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227" y="2937163"/>
            <a:ext cx="6515100" cy="2038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227" y="4975513"/>
            <a:ext cx="8486775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28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0</Words>
  <Application>Microsoft Office PowerPoint</Application>
  <PresentationFormat>Widescreen</PresentationFormat>
  <Paragraphs>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12</cp:revision>
  <dcterms:created xsi:type="dcterms:W3CDTF">2024-09-05T03:50:20Z</dcterms:created>
  <dcterms:modified xsi:type="dcterms:W3CDTF">2024-09-05T08:39:51Z</dcterms:modified>
</cp:coreProperties>
</file>