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58" r:id="rId5"/>
    <p:sldId id="259" r:id="rId6"/>
    <p:sldId id="260" r:id="rId7"/>
    <p:sldId id="261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625D9-F896-4E6C-949E-6664F6400325}" type="datetimeFigureOut">
              <a:rPr lang="en-IN" smtClean="0"/>
              <a:t>24-09-2024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FE4E8-7C0F-4902-A335-14664F4AB11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47394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625D9-F896-4E6C-949E-6664F6400325}" type="datetimeFigureOut">
              <a:rPr lang="en-IN" smtClean="0"/>
              <a:t>24-09-2024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FE4E8-7C0F-4902-A335-14664F4AB11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63489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625D9-F896-4E6C-949E-6664F6400325}" type="datetimeFigureOut">
              <a:rPr lang="en-IN" smtClean="0"/>
              <a:t>24-09-2024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FE4E8-7C0F-4902-A335-14664F4AB11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774017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625D9-F896-4E6C-949E-6664F6400325}" type="datetimeFigureOut">
              <a:rPr lang="en-IN" smtClean="0"/>
              <a:t>24-09-2024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FE4E8-7C0F-4902-A335-14664F4AB11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479031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625D9-F896-4E6C-949E-6664F6400325}" type="datetimeFigureOut">
              <a:rPr lang="en-IN" smtClean="0"/>
              <a:t>24-09-2024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FE4E8-7C0F-4902-A335-14664F4AB11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26631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625D9-F896-4E6C-949E-6664F6400325}" type="datetimeFigureOut">
              <a:rPr lang="en-IN" smtClean="0"/>
              <a:t>24-09-2024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FE4E8-7C0F-4902-A335-14664F4AB11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952791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625D9-F896-4E6C-949E-6664F6400325}" type="datetimeFigureOut">
              <a:rPr lang="en-IN" smtClean="0"/>
              <a:t>24-09-2024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FE4E8-7C0F-4902-A335-14664F4AB11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038006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625D9-F896-4E6C-949E-6664F6400325}" type="datetimeFigureOut">
              <a:rPr lang="en-IN" smtClean="0"/>
              <a:t>24-09-2024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FE4E8-7C0F-4902-A335-14664F4AB11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733993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625D9-F896-4E6C-949E-6664F6400325}" type="datetimeFigureOut">
              <a:rPr lang="en-IN" smtClean="0"/>
              <a:t>24-09-2024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FE4E8-7C0F-4902-A335-14664F4AB11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971554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625D9-F896-4E6C-949E-6664F6400325}" type="datetimeFigureOut">
              <a:rPr lang="en-IN" smtClean="0"/>
              <a:t>24-09-2024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FE4E8-7C0F-4902-A335-14664F4AB11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45758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625D9-F896-4E6C-949E-6664F6400325}" type="datetimeFigureOut">
              <a:rPr lang="en-IN" smtClean="0"/>
              <a:t>24-09-2024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FE4E8-7C0F-4902-A335-14664F4AB11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7624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2625D9-F896-4E6C-949E-6664F6400325}" type="datetimeFigureOut">
              <a:rPr lang="en-IN" smtClean="0"/>
              <a:t>24-09-2024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7FE4E8-7C0F-4902-A335-14664F4AB11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02280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5091" y="3011631"/>
            <a:ext cx="7818885" cy="715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42079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160" y="213447"/>
            <a:ext cx="5846185" cy="455726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7669" y="4879397"/>
            <a:ext cx="7903859" cy="1646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28439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530" y="283152"/>
            <a:ext cx="8126452" cy="53426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567" y="1005320"/>
            <a:ext cx="6816869" cy="407363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67786" y="5078958"/>
            <a:ext cx="6276213" cy="1820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66304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330" y="423862"/>
            <a:ext cx="5639234" cy="388869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3100" y="4312558"/>
            <a:ext cx="5570827" cy="2424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18135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388" y="422129"/>
            <a:ext cx="6104660" cy="294842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432" y="3370551"/>
            <a:ext cx="6776604" cy="3374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9271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672" y="348528"/>
            <a:ext cx="8652861" cy="49659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660" y="845127"/>
            <a:ext cx="8320521" cy="216098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5252" y="3347171"/>
            <a:ext cx="5531512" cy="2307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90416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1217" y="447240"/>
            <a:ext cx="7266709" cy="6014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8380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838" y="199592"/>
            <a:ext cx="8319210" cy="59011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633" y="789709"/>
            <a:ext cx="7457985" cy="113607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46526" y="2049606"/>
            <a:ext cx="6763183" cy="4235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09752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838" y="199592"/>
            <a:ext cx="8319210" cy="59011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9132" y="965488"/>
            <a:ext cx="7990385" cy="5033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9973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4974" y="904009"/>
            <a:ext cx="8700793" cy="4720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18998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571" y="770659"/>
            <a:ext cx="4549154" cy="72563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2664" y="1911927"/>
            <a:ext cx="9305628" cy="85898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2487" y="3186544"/>
            <a:ext cx="4170226" cy="67887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12582" y="4281054"/>
            <a:ext cx="8618135" cy="833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86373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712" y="1976436"/>
            <a:ext cx="10140036" cy="348225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7712" y="282286"/>
            <a:ext cx="7771101" cy="59055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1621" y="1037574"/>
            <a:ext cx="7141497" cy="50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04808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634833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33288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67222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712" y="282286"/>
            <a:ext cx="5514975" cy="4191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3912" y="850538"/>
            <a:ext cx="5438775" cy="381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7712" y="1380689"/>
            <a:ext cx="8220328" cy="393945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3912" y="5552610"/>
            <a:ext cx="5327506" cy="1302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03600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112" y="302634"/>
            <a:ext cx="7545367" cy="81958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8145" y="1468797"/>
            <a:ext cx="9423865" cy="247996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89067" y="4295342"/>
            <a:ext cx="7137393" cy="1634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3933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979" y="350260"/>
            <a:ext cx="7305676" cy="416504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979" y="4620057"/>
            <a:ext cx="7706550" cy="1822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56620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369" y="209117"/>
            <a:ext cx="8236539" cy="55288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045" y="1030864"/>
            <a:ext cx="5967846" cy="284940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986" y="3880265"/>
            <a:ext cx="5946648" cy="283918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21249" y="1141114"/>
            <a:ext cx="4910143" cy="3430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77214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776" y="268865"/>
            <a:ext cx="6085334" cy="43771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075" y="854652"/>
            <a:ext cx="6798252" cy="167015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10602" y="2672881"/>
            <a:ext cx="7377979" cy="3526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36012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287" y="342899"/>
            <a:ext cx="7137136" cy="359179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7877" y="3934689"/>
            <a:ext cx="6459250" cy="2867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73309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507" y="252412"/>
            <a:ext cx="8071860" cy="82824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1007" y="1080655"/>
            <a:ext cx="8200593" cy="131614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53403" y="2584739"/>
            <a:ext cx="5989059" cy="3441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75858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0</Words>
  <Application>Microsoft Office PowerPoint</Application>
  <PresentationFormat>Widescreen</PresentationFormat>
  <Paragraphs>0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br21301</dc:creator>
  <cp:lastModifiedBy>br21301</cp:lastModifiedBy>
  <cp:revision>7</cp:revision>
  <dcterms:created xsi:type="dcterms:W3CDTF">2024-09-24T07:43:27Z</dcterms:created>
  <dcterms:modified xsi:type="dcterms:W3CDTF">2024-09-24T08:07:57Z</dcterms:modified>
</cp:coreProperties>
</file>