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39D7-050A-4F11-9D94-3E19DBB1C55E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363D-0F99-46B0-B4BD-09EAB1026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3360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39D7-050A-4F11-9D94-3E19DBB1C55E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363D-0F99-46B0-B4BD-09EAB1026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44422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39D7-050A-4F11-9D94-3E19DBB1C55E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363D-0F99-46B0-B4BD-09EAB1026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1463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39D7-050A-4F11-9D94-3E19DBB1C55E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363D-0F99-46B0-B4BD-09EAB1026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156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39D7-050A-4F11-9D94-3E19DBB1C55E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363D-0F99-46B0-B4BD-09EAB1026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17439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39D7-050A-4F11-9D94-3E19DBB1C55E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363D-0F99-46B0-B4BD-09EAB1026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89924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39D7-050A-4F11-9D94-3E19DBB1C55E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363D-0F99-46B0-B4BD-09EAB1026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5421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39D7-050A-4F11-9D94-3E19DBB1C55E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363D-0F99-46B0-B4BD-09EAB1026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94895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39D7-050A-4F11-9D94-3E19DBB1C55E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363D-0F99-46B0-B4BD-09EAB1026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50987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39D7-050A-4F11-9D94-3E19DBB1C55E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363D-0F99-46B0-B4BD-09EAB1026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6881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39D7-050A-4F11-9D94-3E19DBB1C55E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3363D-0F99-46B0-B4BD-09EAB1026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95128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A39D7-050A-4F11-9D94-3E19DBB1C55E}" type="datetimeFigureOut">
              <a:rPr lang="en-IN" smtClean="0"/>
              <a:t>25-09-2024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3363D-0F99-46B0-B4BD-09EAB1026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6929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458" y="2743201"/>
            <a:ext cx="7378485" cy="69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254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026" y="554182"/>
            <a:ext cx="10617386" cy="512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659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537" y="232063"/>
            <a:ext cx="8824732" cy="55764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478" y="1365104"/>
            <a:ext cx="8850098" cy="3276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400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420" y="219940"/>
            <a:ext cx="6823199" cy="353464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079" y="3754581"/>
            <a:ext cx="6934480" cy="26877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2559" y="957262"/>
            <a:ext cx="4473811" cy="1841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533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587" y="162790"/>
            <a:ext cx="7282292" cy="5022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330" y="665017"/>
            <a:ext cx="6952806" cy="4130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8102" y="1078055"/>
            <a:ext cx="8901671" cy="488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631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3759" y="674975"/>
            <a:ext cx="9468753" cy="504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638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752" y="139844"/>
            <a:ext cx="7630468" cy="5113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059" y="651164"/>
            <a:ext cx="8364250" cy="12668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0430" y="1918038"/>
            <a:ext cx="7540770" cy="472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8649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754" y="538163"/>
            <a:ext cx="8953499" cy="549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918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243" y="236826"/>
            <a:ext cx="8259768" cy="5113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983" y="748145"/>
            <a:ext cx="7084435" cy="5954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0743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271" y="910936"/>
            <a:ext cx="6948055" cy="52753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243" y="236826"/>
            <a:ext cx="8259768" cy="51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445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771" y="232063"/>
            <a:ext cx="8141194" cy="5160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378" y="905740"/>
            <a:ext cx="5091113" cy="24209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378" y="3326688"/>
            <a:ext cx="8016811" cy="318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208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158" y="282718"/>
            <a:ext cx="6867835" cy="4931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288" y="884959"/>
            <a:ext cx="6127606" cy="6405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288" y="1634579"/>
            <a:ext cx="7374512" cy="2584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092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637" y="134216"/>
            <a:ext cx="7910946" cy="6427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1496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410" y="240290"/>
            <a:ext cx="6029325" cy="4476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814" y="1051214"/>
            <a:ext cx="6667500" cy="4533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5314" y="1152525"/>
            <a:ext cx="5165142" cy="386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773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739" y="515215"/>
            <a:ext cx="8877733" cy="564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5314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611764"/>
            <a:ext cx="8818418" cy="5440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3122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953" y="1361210"/>
            <a:ext cx="8821168" cy="355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1056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678" y="204354"/>
            <a:ext cx="6650697" cy="5299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2005" y="886257"/>
            <a:ext cx="6373957" cy="551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616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034" y="611331"/>
            <a:ext cx="9508548" cy="530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119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651" y="313026"/>
            <a:ext cx="8298440" cy="613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654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17" y="177073"/>
            <a:ext cx="7788873" cy="4602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617" y="749444"/>
            <a:ext cx="7106756" cy="4420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4413" y="1594576"/>
            <a:ext cx="8586787" cy="466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062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904" y="446376"/>
            <a:ext cx="8065077" cy="563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007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204" y="273628"/>
            <a:ext cx="7667440" cy="4883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2061" y="907905"/>
            <a:ext cx="8491539" cy="569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635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320" y="414770"/>
            <a:ext cx="8496734" cy="598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387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665" y="209115"/>
            <a:ext cx="8312244" cy="511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10" y="845559"/>
            <a:ext cx="7683645" cy="23686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6560" y="3195839"/>
            <a:ext cx="7372350" cy="3662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485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Widescreen</PresentationFormat>
  <Paragraphs>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br21301</dc:creator>
  <cp:lastModifiedBy>br21301</cp:lastModifiedBy>
  <cp:revision>8</cp:revision>
  <dcterms:created xsi:type="dcterms:W3CDTF">2024-09-25T04:21:00Z</dcterms:created>
  <dcterms:modified xsi:type="dcterms:W3CDTF">2024-09-25T04:55:53Z</dcterms:modified>
</cp:coreProperties>
</file>