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4" r:id="rId8"/>
    <p:sldId id="261" r:id="rId9"/>
    <p:sldId id="265" r:id="rId10"/>
    <p:sldId id="262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9C3E-B87A-4BD4-B9BC-2B04F367332A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1A4C-F2D7-406B-ABEB-ED8E816616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1116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9C3E-B87A-4BD4-B9BC-2B04F367332A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1A4C-F2D7-406B-ABEB-ED8E816616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5005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9C3E-B87A-4BD4-B9BC-2B04F367332A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1A4C-F2D7-406B-ABEB-ED8E816616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304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9C3E-B87A-4BD4-B9BC-2B04F367332A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1A4C-F2D7-406B-ABEB-ED8E816616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3089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9C3E-B87A-4BD4-B9BC-2B04F367332A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1A4C-F2D7-406B-ABEB-ED8E816616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29817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9C3E-B87A-4BD4-B9BC-2B04F367332A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1A4C-F2D7-406B-ABEB-ED8E816616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9529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9C3E-B87A-4BD4-B9BC-2B04F367332A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1A4C-F2D7-406B-ABEB-ED8E816616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98704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9C3E-B87A-4BD4-B9BC-2B04F367332A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1A4C-F2D7-406B-ABEB-ED8E816616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83718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9C3E-B87A-4BD4-B9BC-2B04F367332A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1A4C-F2D7-406B-ABEB-ED8E816616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5208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9C3E-B87A-4BD4-B9BC-2B04F367332A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1A4C-F2D7-406B-ABEB-ED8E816616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28804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9C3E-B87A-4BD4-B9BC-2B04F367332A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41A4C-F2D7-406B-ABEB-ED8E816616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3050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99C3E-B87A-4BD4-B9BC-2B04F367332A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41A4C-F2D7-406B-ABEB-ED8E816616F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1829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859" y="1837892"/>
            <a:ext cx="10139408" cy="30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871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6" y="208684"/>
            <a:ext cx="7971721" cy="5256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96" y="734292"/>
            <a:ext cx="7075770" cy="3325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786" y="1259900"/>
            <a:ext cx="7969257" cy="4531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7212" y="3944845"/>
            <a:ext cx="7024788" cy="2039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032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232" y="260205"/>
            <a:ext cx="10327692" cy="6680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232" y="928255"/>
            <a:ext cx="5393748" cy="590185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7374" y="1309253"/>
            <a:ext cx="4810781" cy="4918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1352" y="2182088"/>
            <a:ext cx="4729280" cy="186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56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0" y="270596"/>
            <a:ext cx="7702200" cy="8100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51" y="1080655"/>
            <a:ext cx="7702200" cy="1717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8949" y="2797867"/>
            <a:ext cx="7579233" cy="346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00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440" y="468457"/>
            <a:ext cx="7452013" cy="552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8458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195" y="242021"/>
            <a:ext cx="8270136" cy="4922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6625" y="987569"/>
            <a:ext cx="8116008" cy="512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854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815" y="531667"/>
            <a:ext cx="7437293" cy="579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554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334" y="507855"/>
            <a:ext cx="6946757" cy="586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345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235" y="583623"/>
            <a:ext cx="7938706" cy="4970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447" y="1496289"/>
            <a:ext cx="10344536" cy="439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930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356" y="820880"/>
            <a:ext cx="8180243" cy="59401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380" y="251113"/>
            <a:ext cx="7938706" cy="49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46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" y="250680"/>
            <a:ext cx="8497062" cy="5251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56" y="775854"/>
            <a:ext cx="8717597" cy="20643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456" y="2783065"/>
            <a:ext cx="8260668" cy="407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48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" y="250680"/>
            <a:ext cx="8497062" cy="5251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1936" y="913967"/>
            <a:ext cx="8350828" cy="546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439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226" y="162791"/>
            <a:ext cx="9233959" cy="5853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986" y="905307"/>
            <a:ext cx="8498031" cy="6526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6253" y="1828799"/>
            <a:ext cx="9918785" cy="383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305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226" y="162791"/>
            <a:ext cx="9233959" cy="5853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438" y="942974"/>
            <a:ext cx="9458326" cy="5079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470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193" y="250680"/>
            <a:ext cx="7411330" cy="4559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193" y="706582"/>
            <a:ext cx="8978630" cy="1981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125" y="2687782"/>
            <a:ext cx="7442057" cy="428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879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193" y="250680"/>
            <a:ext cx="7411330" cy="4559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6122" y="1064202"/>
            <a:ext cx="8604153" cy="467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064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Widescreen</PresentationFormat>
  <Paragraphs>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br21301</dc:creator>
  <cp:lastModifiedBy>br21301</cp:lastModifiedBy>
  <cp:revision>5</cp:revision>
  <dcterms:created xsi:type="dcterms:W3CDTF">2024-09-25T07:19:07Z</dcterms:created>
  <dcterms:modified xsi:type="dcterms:W3CDTF">2024-09-25T07:58:45Z</dcterms:modified>
</cp:coreProperties>
</file>