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E728-390D-4334-A32D-5F1CEB0112DC}" type="datetimeFigureOut">
              <a:rPr lang="en-IN" smtClean="0"/>
              <a:t>04-09-2024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1D31-16B4-422A-9301-12901A498E7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87780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E728-390D-4334-A32D-5F1CEB0112DC}" type="datetimeFigureOut">
              <a:rPr lang="en-IN" smtClean="0"/>
              <a:t>04-09-2024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1D31-16B4-422A-9301-12901A498E7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3278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E728-390D-4334-A32D-5F1CEB0112DC}" type="datetimeFigureOut">
              <a:rPr lang="en-IN" smtClean="0"/>
              <a:t>04-09-2024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1D31-16B4-422A-9301-12901A498E7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9804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E728-390D-4334-A32D-5F1CEB0112DC}" type="datetimeFigureOut">
              <a:rPr lang="en-IN" smtClean="0"/>
              <a:t>04-09-2024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1D31-16B4-422A-9301-12901A498E7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26186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E728-390D-4334-A32D-5F1CEB0112DC}" type="datetimeFigureOut">
              <a:rPr lang="en-IN" smtClean="0"/>
              <a:t>04-09-2024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1D31-16B4-422A-9301-12901A498E7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8750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E728-390D-4334-A32D-5F1CEB0112DC}" type="datetimeFigureOut">
              <a:rPr lang="en-IN" smtClean="0"/>
              <a:t>04-09-2024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1D31-16B4-422A-9301-12901A498E7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53061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E728-390D-4334-A32D-5F1CEB0112DC}" type="datetimeFigureOut">
              <a:rPr lang="en-IN" smtClean="0"/>
              <a:t>04-09-2024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1D31-16B4-422A-9301-12901A498E7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59675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E728-390D-4334-A32D-5F1CEB0112DC}" type="datetimeFigureOut">
              <a:rPr lang="en-IN" smtClean="0"/>
              <a:t>04-09-2024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1D31-16B4-422A-9301-12901A498E7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0465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E728-390D-4334-A32D-5F1CEB0112DC}" type="datetimeFigureOut">
              <a:rPr lang="en-IN" smtClean="0"/>
              <a:t>04-09-2024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1D31-16B4-422A-9301-12901A498E7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15139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E728-390D-4334-A32D-5F1CEB0112DC}" type="datetimeFigureOut">
              <a:rPr lang="en-IN" smtClean="0"/>
              <a:t>04-09-2024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1D31-16B4-422A-9301-12901A498E7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87656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E728-390D-4334-A32D-5F1CEB0112DC}" type="datetimeFigureOut">
              <a:rPr lang="en-IN" smtClean="0"/>
              <a:t>04-09-2024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71D31-16B4-422A-9301-12901A498E7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98710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BE728-390D-4334-A32D-5F1CEB0112DC}" type="datetimeFigureOut">
              <a:rPr lang="en-IN" smtClean="0"/>
              <a:t>04-09-2024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71D31-16B4-422A-9301-12901A498E7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7751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85731" y="-25245"/>
            <a:ext cx="541109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Introduction to Python</a:t>
            </a:r>
            <a:endParaRPr lang="en-US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415" y="610898"/>
            <a:ext cx="9278003" cy="24477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290" y="3058649"/>
            <a:ext cx="9711389" cy="364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823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382" y="135382"/>
            <a:ext cx="10155381" cy="657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706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27643" y="-25245"/>
            <a:ext cx="372730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Using functions</a:t>
            </a:r>
            <a:endParaRPr lang="en-US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093" y="870239"/>
            <a:ext cx="9102871" cy="30500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093" y="4046294"/>
            <a:ext cx="5231582" cy="22436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5419" y="4046293"/>
            <a:ext cx="3800908" cy="2249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766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46913" y="-25245"/>
            <a:ext cx="950421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Data types and variables</a:t>
            </a:r>
            <a:endParaRPr lang="en-US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807" y="744196"/>
            <a:ext cx="10008323" cy="33800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530" y="4124272"/>
            <a:ext cx="8748000" cy="1888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5484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46913" y="-25245"/>
            <a:ext cx="950421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Data types and variables</a:t>
            </a:r>
            <a:endParaRPr lang="en-US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913" y="854849"/>
            <a:ext cx="8963887" cy="5475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8940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46913" y="-25245"/>
            <a:ext cx="950421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Data types and variables</a:t>
            </a:r>
            <a:endParaRPr lang="en-US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913" y="744195"/>
            <a:ext cx="8624470" cy="5628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48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46913" y="-25245"/>
            <a:ext cx="950421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Data types and variables</a:t>
            </a:r>
            <a:endParaRPr lang="en-US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292" y="744196"/>
            <a:ext cx="9969458" cy="5461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837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46913" y="-25245"/>
            <a:ext cx="950421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Working with Numerical data</a:t>
            </a:r>
            <a:endParaRPr lang="en-US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397" y="744196"/>
            <a:ext cx="8300604" cy="22304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4876" y="2974631"/>
            <a:ext cx="8253012" cy="353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0505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46913" y="-25245"/>
            <a:ext cx="950421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Working with Numerical data</a:t>
            </a:r>
            <a:endParaRPr lang="en-US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5673" y="664244"/>
            <a:ext cx="9026437" cy="573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0142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46913" y="-25245"/>
            <a:ext cx="950421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Working with Numerical data</a:t>
            </a:r>
            <a:endParaRPr lang="en-US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58" y="744196"/>
            <a:ext cx="10086617" cy="23614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013" y="2919874"/>
            <a:ext cx="6738938" cy="383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6822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46913" y="-25245"/>
            <a:ext cx="950421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Working with Numerical data</a:t>
            </a:r>
            <a:endParaRPr lang="en-US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913" y="744196"/>
            <a:ext cx="9177443" cy="575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526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546" y="494813"/>
            <a:ext cx="9713573" cy="5476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2610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85" y="223837"/>
            <a:ext cx="9256569" cy="10232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0805" y="1399741"/>
            <a:ext cx="8294977" cy="22248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8567" y="3426835"/>
            <a:ext cx="4551651" cy="317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2510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059" y="346364"/>
            <a:ext cx="8049489" cy="6650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628" y="1011382"/>
            <a:ext cx="8764299" cy="27109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010" y="3722307"/>
            <a:ext cx="7053263" cy="311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8331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059" y="346364"/>
            <a:ext cx="8049489" cy="66501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837" y="1113236"/>
            <a:ext cx="8700654" cy="474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6238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641" y="185737"/>
            <a:ext cx="8951382" cy="6316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663" y="817418"/>
            <a:ext cx="8122228" cy="15300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9919" y="2517630"/>
            <a:ext cx="5766954" cy="404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2466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641" y="185737"/>
            <a:ext cx="8951382" cy="63168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0472" y="1184791"/>
            <a:ext cx="6305117" cy="4744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0738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46913" y="-25245"/>
            <a:ext cx="950421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 built in python functions</a:t>
            </a:r>
            <a:endParaRPr lang="en-US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58" y="744195"/>
            <a:ext cx="7441980" cy="6412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424" y="1604963"/>
            <a:ext cx="8724467" cy="4309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3182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46913" y="-25245"/>
            <a:ext cx="950421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 built in python functions</a:t>
            </a:r>
            <a:endParaRPr lang="en-US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58" y="744195"/>
            <a:ext cx="7441980" cy="64125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609" y="1385454"/>
            <a:ext cx="6653646" cy="5271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8663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46913" y="-25245"/>
            <a:ext cx="950421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 built in python functions</a:t>
            </a:r>
            <a:endParaRPr lang="en-US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218" y="744196"/>
            <a:ext cx="6922162" cy="5858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218" y="1330036"/>
            <a:ext cx="7929564" cy="9101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6913" y="2374321"/>
            <a:ext cx="6802578" cy="394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0991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46913" y="-25245"/>
            <a:ext cx="950421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 built in python functions</a:t>
            </a:r>
            <a:endParaRPr lang="en-US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218" y="744196"/>
            <a:ext cx="6922162" cy="5858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140" y="1330035"/>
            <a:ext cx="8585097" cy="383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3960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46913" y="-25245"/>
            <a:ext cx="950421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 built in python functions</a:t>
            </a:r>
            <a:endParaRPr lang="en-US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952" y="879330"/>
            <a:ext cx="8382866" cy="5041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952" y="1518588"/>
            <a:ext cx="8382866" cy="11995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4369" y="2621197"/>
            <a:ext cx="6867958" cy="4010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128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29148" y="-25245"/>
            <a:ext cx="812427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Three types of Python applications</a:t>
            </a:r>
            <a:endParaRPr lang="en-US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073" y="1033896"/>
            <a:ext cx="6400800" cy="2324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4640" y="1731818"/>
            <a:ext cx="4521369" cy="26739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0419" y="3610083"/>
            <a:ext cx="6562725" cy="303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150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46913" y="-25245"/>
            <a:ext cx="950421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 built in python functions</a:t>
            </a:r>
            <a:endParaRPr lang="en-US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952" y="879330"/>
            <a:ext cx="8382866" cy="5041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952" y="1383454"/>
            <a:ext cx="8701521" cy="5068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991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959" y="217343"/>
            <a:ext cx="8556014" cy="6693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202" y="886690"/>
            <a:ext cx="7818124" cy="5264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202" y="1607127"/>
            <a:ext cx="7378537" cy="45442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2853" y="1413163"/>
            <a:ext cx="4939147" cy="1717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4862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959" y="217343"/>
            <a:ext cx="8556014" cy="66934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761" y="1556038"/>
            <a:ext cx="7602430" cy="46369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761" y="886691"/>
            <a:ext cx="6589225" cy="4017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2355" y="3874509"/>
            <a:ext cx="4677027" cy="296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3190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974" y="1272886"/>
            <a:ext cx="5040210" cy="4866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2975" y="460663"/>
            <a:ext cx="2421514" cy="6182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2183" y="1272886"/>
            <a:ext cx="2322605" cy="48664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8681" y="2159143"/>
            <a:ext cx="7439973" cy="231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4345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899" y="505258"/>
            <a:ext cx="5379026" cy="26812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2246" y="968736"/>
            <a:ext cx="5953021" cy="249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838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152" y="330343"/>
            <a:ext cx="10024630" cy="5994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367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612" y="621289"/>
            <a:ext cx="9979170" cy="5730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032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953" y="734291"/>
            <a:ext cx="10913918" cy="541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763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59602" y="-25245"/>
            <a:ext cx="766338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 to write your first programs</a:t>
            </a:r>
            <a:endParaRPr lang="en-US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269" y="842962"/>
            <a:ext cx="9727622" cy="23722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269" y="3313955"/>
            <a:ext cx="10263246" cy="244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026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04586" y="-25245"/>
            <a:ext cx="637341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Writing your first programs</a:t>
            </a:r>
            <a:endParaRPr lang="en-US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485" y="1134340"/>
            <a:ext cx="5611159" cy="36039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0363" y="1252536"/>
            <a:ext cx="5248834" cy="8117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1775" y="2835418"/>
            <a:ext cx="5610225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08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677" y="109537"/>
            <a:ext cx="9070831" cy="6385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336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82</Words>
  <Application>Microsoft Office PowerPoint</Application>
  <PresentationFormat>Widescreen</PresentationFormat>
  <Paragraphs>19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br21301</dc:creator>
  <cp:lastModifiedBy>br21301</cp:lastModifiedBy>
  <cp:revision>13</cp:revision>
  <dcterms:created xsi:type="dcterms:W3CDTF">2024-09-04T08:23:25Z</dcterms:created>
  <dcterms:modified xsi:type="dcterms:W3CDTF">2024-09-04T09:42:45Z</dcterms:modified>
</cp:coreProperties>
</file>