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037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6153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059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143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653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3214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590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863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295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520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1621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78046-C5AE-4D00-8D4F-4761998EE74F}" type="datetimeFigureOut">
              <a:rPr lang="en-IN" smtClean="0"/>
              <a:t>23-09-2024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BA48C-7CA1-4282-BC7F-7350E470FB1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494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2" y="1472911"/>
            <a:ext cx="10582116" cy="395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59" y="258906"/>
            <a:ext cx="3060124" cy="13795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582" y="313320"/>
            <a:ext cx="2505509" cy="6353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019" y="1638469"/>
            <a:ext cx="7946064" cy="2614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019" y="4490171"/>
            <a:ext cx="8480241" cy="222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77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24" y="221673"/>
            <a:ext cx="8485038" cy="5680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03" y="978476"/>
            <a:ext cx="4305733" cy="4412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4037" y="978476"/>
            <a:ext cx="4414525" cy="31224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6021" y="4289712"/>
            <a:ext cx="536257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374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34" y="369744"/>
            <a:ext cx="5251738" cy="57903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576" y="1149926"/>
            <a:ext cx="6229424" cy="476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38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23" y="273627"/>
            <a:ext cx="8675977" cy="15969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291" y="1989426"/>
            <a:ext cx="7558848" cy="11417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24" y="3249931"/>
            <a:ext cx="6980093" cy="357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53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57" y="273194"/>
            <a:ext cx="8135216" cy="32184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57" y="3624262"/>
            <a:ext cx="7982498" cy="247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96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53" y="237258"/>
            <a:ext cx="6737204" cy="4277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030" y="991465"/>
            <a:ext cx="4735225" cy="576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704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03" y="146339"/>
            <a:ext cx="7814420" cy="38160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1968" y="0"/>
            <a:ext cx="4980032" cy="30142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347" y="2821252"/>
            <a:ext cx="5860689" cy="409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20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57" y="196128"/>
            <a:ext cx="7633778" cy="4411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310" y="916130"/>
            <a:ext cx="8698490" cy="569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01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99" y="618258"/>
            <a:ext cx="8752609" cy="574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64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30" y="271894"/>
            <a:ext cx="8155257" cy="54638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30" y="5948794"/>
            <a:ext cx="6907594" cy="56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461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00" y="131185"/>
            <a:ext cx="10347182" cy="23392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41" y="2964873"/>
            <a:ext cx="10186741" cy="283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035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32" y="218642"/>
            <a:ext cx="8843821" cy="5710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39" y="987135"/>
            <a:ext cx="5909397" cy="435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96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630" y="251545"/>
            <a:ext cx="8583705" cy="50685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630" y="5320144"/>
            <a:ext cx="7524752" cy="141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3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78" y="281853"/>
            <a:ext cx="6796626" cy="5078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26" y="789709"/>
            <a:ext cx="8858664" cy="22721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726" y="3061855"/>
            <a:ext cx="8093381" cy="379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97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54" y="929986"/>
            <a:ext cx="9360910" cy="496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364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605" y="203921"/>
            <a:ext cx="8974177" cy="6134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33" y="817418"/>
            <a:ext cx="7077075" cy="16042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633" y="2421707"/>
            <a:ext cx="4205035" cy="39790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584" y="2421707"/>
            <a:ext cx="5406304" cy="424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780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35" y="235959"/>
            <a:ext cx="8138247" cy="6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499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46" y="345498"/>
            <a:ext cx="3505200" cy="514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480" y="1255568"/>
            <a:ext cx="8165956" cy="476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859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78" y="349828"/>
            <a:ext cx="4050722" cy="637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099" y="1222230"/>
            <a:ext cx="7519555" cy="559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3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76" y="727363"/>
            <a:ext cx="10700543" cy="549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49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82" y="704850"/>
            <a:ext cx="10756149" cy="543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974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17" y="384463"/>
            <a:ext cx="9912140" cy="5576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17" y="1083684"/>
            <a:ext cx="7712637" cy="3571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1870" y="1775978"/>
            <a:ext cx="8970387" cy="469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310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67" y="428192"/>
            <a:ext cx="9190276" cy="27583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67" y="3325096"/>
            <a:ext cx="9190276" cy="18747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967" y="5264714"/>
            <a:ext cx="9531928" cy="11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577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80" y="194396"/>
            <a:ext cx="8041266" cy="5089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100" y="1039091"/>
            <a:ext cx="9810317" cy="505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9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09" y="203489"/>
            <a:ext cx="7534947" cy="23041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1355581"/>
            <a:ext cx="5943600" cy="10572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118" y="2507673"/>
            <a:ext cx="6722373" cy="392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62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89" y="232063"/>
            <a:ext cx="9263654" cy="5160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89" y="969815"/>
            <a:ext cx="9943072" cy="518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33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Widescreen</PresentationFormat>
  <Paragraphs>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10</cp:revision>
  <dcterms:created xsi:type="dcterms:W3CDTF">2024-09-21T05:14:59Z</dcterms:created>
  <dcterms:modified xsi:type="dcterms:W3CDTF">2024-09-23T06:36:29Z</dcterms:modified>
</cp:coreProperties>
</file>