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AC577-5814-4C36-9CF9-F26373801877}" type="datetimeFigureOut">
              <a:rPr lang="en-IN" smtClean="0"/>
              <a:t>17-09-2024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74BE9-505E-4FAB-9EFE-EC33A5BAC1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01321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AC577-5814-4C36-9CF9-F26373801877}" type="datetimeFigureOut">
              <a:rPr lang="en-IN" smtClean="0"/>
              <a:t>17-09-2024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74BE9-505E-4FAB-9EFE-EC33A5BAC1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90319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AC577-5814-4C36-9CF9-F26373801877}" type="datetimeFigureOut">
              <a:rPr lang="en-IN" smtClean="0"/>
              <a:t>17-09-2024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74BE9-505E-4FAB-9EFE-EC33A5BAC1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64891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AC577-5814-4C36-9CF9-F26373801877}" type="datetimeFigureOut">
              <a:rPr lang="en-IN" smtClean="0"/>
              <a:t>17-09-2024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74BE9-505E-4FAB-9EFE-EC33A5BAC1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5546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AC577-5814-4C36-9CF9-F26373801877}" type="datetimeFigureOut">
              <a:rPr lang="en-IN" smtClean="0"/>
              <a:t>17-09-2024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74BE9-505E-4FAB-9EFE-EC33A5BAC1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65882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AC577-5814-4C36-9CF9-F26373801877}" type="datetimeFigureOut">
              <a:rPr lang="en-IN" smtClean="0"/>
              <a:t>17-09-2024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74BE9-505E-4FAB-9EFE-EC33A5BAC1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24712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AC577-5814-4C36-9CF9-F26373801877}" type="datetimeFigureOut">
              <a:rPr lang="en-IN" smtClean="0"/>
              <a:t>17-09-2024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74BE9-505E-4FAB-9EFE-EC33A5BAC1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98031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AC577-5814-4C36-9CF9-F26373801877}" type="datetimeFigureOut">
              <a:rPr lang="en-IN" smtClean="0"/>
              <a:t>17-09-2024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74BE9-505E-4FAB-9EFE-EC33A5BAC1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11847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AC577-5814-4C36-9CF9-F26373801877}" type="datetimeFigureOut">
              <a:rPr lang="en-IN" smtClean="0"/>
              <a:t>17-09-2024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74BE9-505E-4FAB-9EFE-EC33A5BAC1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36645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AC577-5814-4C36-9CF9-F26373801877}" type="datetimeFigureOut">
              <a:rPr lang="en-IN" smtClean="0"/>
              <a:t>17-09-2024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74BE9-505E-4FAB-9EFE-EC33A5BAC1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28852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AC577-5814-4C36-9CF9-F26373801877}" type="datetimeFigureOut">
              <a:rPr lang="en-IN" smtClean="0"/>
              <a:t>17-09-2024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74BE9-505E-4FAB-9EFE-EC33A5BAC1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72385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0AC577-5814-4C36-9CF9-F26373801877}" type="datetimeFigureOut">
              <a:rPr lang="en-IN" smtClean="0"/>
              <a:t>17-09-2024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74BE9-505E-4FAB-9EFE-EC33A5BAC1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53409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3325" y="2335789"/>
            <a:ext cx="7097366" cy="1432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814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055" y="398318"/>
            <a:ext cx="8057985" cy="55764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8958" y="1080654"/>
            <a:ext cx="7123514" cy="5306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4549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887" y="605270"/>
            <a:ext cx="7500925" cy="60007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887" y="1427017"/>
            <a:ext cx="8986840" cy="4249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4304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887" y="605270"/>
            <a:ext cx="7500925" cy="60007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1511" y="1205344"/>
            <a:ext cx="9196316" cy="5112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5858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258" y="204354"/>
            <a:ext cx="7999269" cy="55167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804" y="756028"/>
            <a:ext cx="7598071" cy="18209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4457" y="2438399"/>
            <a:ext cx="6001616" cy="4327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2449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258" y="204354"/>
            <a:ext cx="7999269" cy="55167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9274" y="1278082"/>
            <a:ext cx="8002913" cy="4513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2216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522" y="283584"/>
            <a:ext cx="8271529" cy="5061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822" y="789709"/>
            <a:ext cx="7933055" cy="32142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6338" y="3715616"/>
            <a:ext cx="6365297" cy="3286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7806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522" y="283584"/>
            <a:ext cx="8271529" cy="50612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5186" y="1097106"/>
            <a:ext cx="9599674" cy="4236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1441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635" y="235959"/>
            <a:ext cx="6190539" cy="48447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3932" y="720436"/>
            <a:ext cx="7648000" cy="238298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635" y="3264044"/>
            <a:ext cx="7698566" cy="4489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57209" y="3818224"/>
            <a:ext cx="7762030" cy="2438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2177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635" y="235959"/>
            <a:ext cx="6190539" cy="48447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635" y="720436"/>
            <a:ext cx="8983226" cy="67887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7206" y="1496291"/>
            <a:ext cx="8621613" cy="4821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5535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891" y="865042"/>
            <a:ext cx="7569345" cy="4985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9630" y="1778144"/>
            <a:ext cx="6723245" cy="3375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154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071" y="217344"/>
            <a:ext cx="8713200" cy="69705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071" y="914400"/>
            <a:ext cx="8127856" cy="322098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1770" y="3982988"/>
            <a:ext cx="7981943" cy="2875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4710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291" y="130751"/>
            <a:ext cx="7569345" cy="49850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3806" y="629252"/>
            <a:ext cx="6542376" cy="6160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7294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575" y="223837"/>
            <a:ext cx="7914843" cy="59891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574" y="822747"/>
            <a:ext cx="7817861" cy="125324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1079" y="2434070"/>
            <a:ext cx="6800850" cy="34861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44146" y="3334182"/>
            <a:ext cx="5342220" cy="2110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8769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575" y="223837"/>
            <a:ext cx="7914843" cy="5989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33796" y="722668"/>
            <a:ext cx="6286500" cy="24479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733" y="3486150"/>
            <a:ext cx="9329696" cy="27068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71925" y="1617152"/>
            <a:ext cx="8220075" cy="173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0634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176" y="212148"/>
            <a:ext cx="8181975" cy="4762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80109" y="922625"/>
            <a:ext cx="5029200" cy="41814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4800" y="922625"/>
            <a:ext cx="8077200" cy="29146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9075" y="3751550"/>
            <a:ext cx="8162925" cy="270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525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271" y="108671"/>
            <a:ext cx="5010150" cy="36480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6528" y="344198"/>
            <a:ext cx="7467600" cy="42576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6528" y="4536929"/>
            <a:ext cx="2971800" cy="12287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848" y="5619750"/>
            <a:ext cx="8324850" cy="123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8828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472" y="258473"/>
            <a:ext cx="5638800" cy="29051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8362" y="258473"/>
            <a:ext cx="5172075" cy="2667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677" y="3163598"/>
            <a:ext cx="6896100" cy="37242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6700" y="4842164"/>
            <a:ext cx="8115300" cy="609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47850" y="-46111"/>
            <a:ext cx="5647460" cy="386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4746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390" y="151534"/>
            <a:ext cx="8143875" cy="5143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539" y="861579"/>
            <a:ext cx="7572375" cy="18097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539" y="2671329"/>
            <a:ext cx="6448425" cy="3286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4453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390" y="151534"/>
            <a:ext cx="8143875" cy="51435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398" y="665884"/>
            <a:ext cx="5781675" cy="26193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272" y="3444586"/>
            <a:ext cx="5495925" cy="26289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36447" y="6073486"/>
            <a:ext cx="7410450" cy="733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9358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667" y="145905"/>
            <a:ext cx="8334375" cy="5810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016" y="912667"/>
            <a:ext cx="9359428" cy="4906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1386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667" y="145905"/>
            <a:ext cx="8334375" cy="58102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228" y="909637"/>
            <a:ext cx="9790556" cy="4950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38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071" y="217344"/>
            <a:ext cx="8713200" cy="69705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8540" y="1096242"/>
            <a:ext cx="8967601" cy="4888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26018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659" y="227300"/>
            <a:ext cx="5229225" cy="3905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595" y="1045585"/>
            <a:ext cx="10495591" cy="5216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4999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183" y="850755"/>
            <a:ext cx="9147732" cy="64553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3546" y="2355274"/>
            <a:ext cx="7714818" cy="2819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872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620" y="282718"/>
            <a:ext cx="9147732" cy="64553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3105" y="4152648"/>
            <a:ext cx="7254022" cy="19628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1759" y="843575"/>
            <a:ext cx="6961477" cy="3403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3160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922" y="232496"/>
            <a:ext cx="7329113" cy="4740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1191" y="706581"/>
            <a:ext cx="7083136" cy="6115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9123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471" y="218208"/>
            <a:ext cx="7020362" cy="48837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4328" y="816985"/>
            <a:ext cx="8204789" cy="16352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2872" y="2562659"/>
            <a:ext cx="6539345" cy="3990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887" y="186170"/>
            <a:ext cx="7847265" cy="5204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256" y="706581"/>
            <a:ext cx="8779393" cy="27293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4237" y="3435926"/>
            <a:ext cx="8063781" cy="1948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8667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055" y="398318"/>
            <a:ext cx="8057985" cy="55764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7750" y="955963"/>
            <a:ext cx="8595014" cy="325824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6531" y="4214204"/>
            <a:ext cx="7586928" cy="1926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7811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0</Words>
  <Application>Microsoft Office PowerPoint</Application>
  <PresentationFormat>Widescreen</PresentationFormat>
  <Paragraphs>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br21301</dc:creator>
  <cp:lastModifiedBy>br21301</cp:lastModifiedBy>
  <cp:revision>12</cp:revision>
  <dcterms:created xsi:type="dcterms:W3CDTF">2024-09-05T09:34:01Z</dcterms:created>
  <dcterms:modified xsi:type="dcterms:W3CDTF">2024-09-17T08:49:35Z</dcterms:modified>
</cp:coreProperties>
</file>