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8798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380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135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8363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134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3927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899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5917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994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2078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620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88C5F-DC01-48DF-A085-7D1E297E5283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77255-20AD-409A-B7DF-10FBEE69BB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745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039" y="2531917"/>
            <a:ext cx="6956621" cy="55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164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426" y="269297"/>
            <a:ext cx="8655273" cy="5204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096" y="914833"/>
            <a:ext cx="7759966" cy="9278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096" y="2410691"/>
            <a:ext cx="5089567" cy="20504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8663" y="2410691"/>
            <a:ext cx="6313959" cy="161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43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23" y="306098"/>
            <a:ext cx="7672698" cy="4697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23" y="913534"/>
            <a:ext cx="7672698" cy="26741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1443" y="3516998"/>
            <a:ext cx="7849466" cy="30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048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982" y="486207"/>
            <a:ext cx="9557472" cy="586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825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27" y="448974"/>
            <a:ext cx="8669314" cy="5624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837" y="1639599"/>
            <a:ext cx="6977157" cy="320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560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" y="301335"/>
            <a:ext cx="8359756" cy="529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314" y="1632237"/>
            <a:ext cx="6173717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494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790" y="151967"/>
            <a:ext cx="9251374" cy="635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49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709" y="1014845"/>
            <a:ext cx="7539004" cy="408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66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2" y="960293"/>
            <a:ext cx="8052519" cy="25102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4" y="287914"/>
            <a:ext cx="8200157" cy="5295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1027" y="3470535"/>
            <a:ext cx="6951518" cy="290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48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927" y="437283"/>
            <a:ext cx="6823364" cy="564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62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23" y="323850"/>
            <a:ext cx="9474164" cy="11447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399" y="1468582"/>
            <a:ext cx="8709747" cy="524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514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202" y="1096803"/>
            <a:ext cx="8038235" cy="52903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376" y="311292"/>
            <a:ext cx="6887291" cy="42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6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65" y="292244"/>
            <a:ext cx="7861779" cy="4836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678" y="876299"/>
            <a:ext cx="7752289" cy="1478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8867" y="2599459"/>
            <a:ext cx="8282564" cy="342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338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666" y="235527"/>
            <a:ext cx="7141152" cy="39186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425" y="4251613"/>
            <a:ext cx="7771102" cy="243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857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03" y="152399"/>
            <a:ext cx="8431067" cy="6373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794" y="789707"/>
            <a:ext cx="7464280" cy="6511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1914" y="1440872"/>
            <a:ext cx="8080232" cy="535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37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216" y="843828"/>
            <a:ext cx="9204060" cy="505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21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6</cp:revision>
  <dcterms:created xsi:type="dcterms:W3CDTF">2024-09-24T09:25:10Z</dcterms:created>
  <dcterms:modified xsi:type="dcterms:W3CDTF">2024-09-24T09:43:01Z</dcterms:modified>
</cp:coreProperties>
</file>