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FCAC-5E6D-4B93-A826-88A7F5098A8D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A82-E55C-47B0-9537-B115DBDBD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2852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FCAC-5E6D-4B93-A826-88A7F5098A8D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A82-E55C-47B0-9537-B115DBDBD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425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FCAC-5E6D-4B93-A826-88A7F5098A8D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A82-E55C-47B0-9537-B115DBDBD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5738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FCAC-5E6D-4B93-A826-88A7F5098A8D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A82-E55C-47B0-9537-B115DBDBD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4177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FCAC-5E6D-4B93-A826-88A7F5098A8D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A82-E55C-47B0-9537-B115DBDBD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97136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FCAC-5E6D-4B93-A826-88A7F5098A8D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A82-E55C-47B0-9537-B115DBDBD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400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FCAC-5E6D-4B93-A826-88A7F5098A8D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A82-E55C-47B0-9537-B115DBDBD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5684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FCAC-5E6D-4B93-A826-88A7F5098A8D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A82-E55C-47B0-9537-B115DBDBD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5801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FCAC-5E6D-4B93-A826-88A7F5098A8D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A82-E55C-47B0-9537-B115DBDBD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1384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FCAC-5E6D-4B93-A826-88A7F5098A8D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A82-E55C-47B0-9537-B115DBDBD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5703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FCAC-5E6D-4B93-A826-88A7F5098A8D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98A82-E55C-47B0-9537-B115DBDBD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3909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6FCAC-5E6D-4B93-A826-88A7F5098A8D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98A82-E55C-47B0-9537-B115DBDBD7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73986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707" y="2544907"/>
            <a:ext cx="10250527" cy="125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898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76" y="278390"/>
            <a:ext cx="9002069" cy="5528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140" y="1449964"/>
            <a:ext cx="7661505" cy="341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888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584" y="364980"/>
            <a:ext cx="10170126" cy="7433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8619" y="1579418"/>
            <a:ext cx="8205794" cy="351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829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540" y="208683"/>
            <a:ext cx="8798379" cy="5810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281" y="789708"/>
            <a:ext cx="7959013" cy="6234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1216" y="1413164"/>
            <a:ext cx="6975703" cy="513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776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672" y="1199716"/>
            <a:ext cx="8901547" cy="40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041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977" y="208685"/>
            <a:ext cx="8529205" cy="5632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99" y="771934"/>
            <a:ext cx="8249083" cy="6840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865" y="1456004"/>
            <a:ext cx="7861589" cy="496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305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397" y="295274"/>
            <a:ext cx="7656802" cy="628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686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80" y="222105"/>
            <a:ext cx="7971683" cy="5676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6316" y="789709"/>
            <a:ext cx="6992156" cy="573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25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649" y="336406"/>
            <a:ext cx="8739188" cy="629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23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103" y="497464"/>
            <a:ext cx="8450406" cy="574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1488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216" y="885825"/>
            <a:ext cx="9228369" cy="422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236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51" y="568901"/>
            <a:ext cx="8391975" cy="5533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713" y="1496289"/>
            <a:ext cx="8380268" cy="336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273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082" y="290946"/>
            <a:ext cx="6638925" cy="3200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055" y="3491346"/>
            <a:ext cx="6715125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639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664" y="306099"/>
            <a:ext cx="8523978" cy="5251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903" y="831273"/>
            <a:ext cx="8004897" cy="8727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6113" y="1937471"/>
            <a:ext cx="7384631" cy="406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026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284" y="941243"/>
            <a:ext cx="9168052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945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024" y="227301"/>
            <a:ext cx="7172054" cy="5069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39" y="841230"/>
            <a:ext cx="7574375" cy="5857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1905" y="1533956"/>
            <a:ext cx="6338022" cy="520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902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599" y="1127846"/>
            <a:ext cx="10812219" cy="4164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30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46" y="259340"/>
            <a:ext cx="8100078" cy="5442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198" y="803563"/>
            <a:ext cx="8588948" cy="12607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3784" y="2064325"/>
            <a:ext cx="6996980" cy="474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086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438" y="858549"/>
            <a:ext cx="9165724" cy="450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216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Widescreen</PresentationFormat>
  <Paragraphs>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br21301</dc:creator>
  <cp:lastModifiedBy>br21301</cp:lastModifiedBy>
  <cp:revision>7</cp:revision>
  <dcterms:created xsi:type="dcterms:W3CDTF">2024-09-25T04:56:38Z</dcterms:created>
  <dcterms:modified xsi:type="dcterms:W3CDTF">2024-09-25T05:11:11Z</dcterms:modified>
</cp:coreProperties>
</file>