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88B4-EACB-4714-B285-0F050C6A1486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DD41-569C-49C2-BE89-85E3374908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40960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88B4-EACB-4714-B285-0F050C6A1486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DD41-569C-49C2-BE89-85E3374908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71429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88B4-EACB-4714-B285-0F050C6A1486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DD41-569C-49C2-BE89-85E3374908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87408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88B4-EACB-4714-B285-0F050C6A1486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DD41-569C-49C2-BE89-85E3374908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8263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88B4-EACB-4714-B285-0F050C6A1486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DD41-569C-49C2-BE89-85E3374908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95285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88B4-EACB-4714-B285-0F050C6A1486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DD41-569C-49C2-BE89-85E3374908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91582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88B4-EACB-4714-B285-0F050C6A1486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DD41-569C-49C2-BE89-85E3374908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6710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88B4-EACB-4714-B285-0F050C6A1486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DD41-569C-49C2-BE89-85E3374908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77167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88B4-EACB-4714-B285-0F050C6A1486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DD41-569C-49C2-BE89-85E3374908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6963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88B4-EACB-4714-B285-0F050C6A1486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DD41-569C-49C2-BE89-85E3374908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0380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88B4-EACB-4714-B285-0F050C6A1486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2DD41-569C-49C2-BE89-85E3374908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52377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A88B4-EACB-4714-B285-0F050C6A1486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2DD41-569C-49C2-BE89-85E3374908D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02361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9863" y="1944398"/>
            <a:ext cx="8899971" cy="2447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945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048" y="1023938"/>
            <a:ext cx="4640407" cy="46256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4074" y="1023938"/>
            <a:ext cx="6367926" cy="385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6546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699" y="1636135"/>
            <a:ext cx="9801363" cy="2728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822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618" y="297006"/>
            <a:ext cx="7678338" cy="5065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792" y="803563"/>
            <a:ext cx="7891463" cy="29540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1723" y="3757661"/>
            <a:ext cx="6680706" cy="2591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637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5676" y="1045585"/>
            <a:ext cx="6557730" cy="438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845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75" y="264103"/>
            <a:ext cx="7042682" cy="5117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196" y="775855"/>
            <a:ext cx="8010773" cy="18088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8815" y="2584739"/>
            <a:ext cx="5888493" cy="3578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038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3861" y="871971"/>
            <a:ext cx="8507154" cy="453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0428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050" y="259773"/>
            <a:ext cx="7591333" cy="5299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050" y="1052946"/>
            <a:ext cx="5759604" cy="52785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1858" y="1052946"/>
            <a:ext cx="5433685" cy="37130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4230" y="4765963"/>
            <a:ext cx="5846314" cy="103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433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281" y="604837"/>
            <a:ext cx="4373503" cy="51725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7223" y="604837"/>
            <a:ext cx="6454545" cy="3813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6589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664" y="222537"/>
            <a:ext cx="7886378" cy="5671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85" y="789708"/>
            <a:ext cx="7149379" cy="14076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585" y="2764529"/>
            <a:ext cx="5468009" cy="20291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1073" y="2493384"/>
            <a:ext cx="6403534" cy="3145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8483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777" y="153699"/>
            <a:ext cx="6698238" cy="4559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468" y="868507"/>
            <a:ext cx="4959496" cy="30091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1939" y="677238"/>
            <a:ext cx="6273079" cy="35907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8270" y="4267960"/>
            <a:ext cx="8218129" cy="2220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343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75" y="203922"/>
            <a:ext cx="7213889" cy="5366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275" y="740595"/>
            <a:ext cx="8030009" cy="21168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76" y="2857469"/>
            <a:ext cx="6827474" cy="27536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9950" y="3024605"/>
            <a:ext cx="4972050" cy="24193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63141" y="865286"/>
            <a:ext cx="4431792" cy="143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5695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2641" y="540328"/>
            <a:ext cx="8785551" cy="5140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6827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039" y="339437"/>
            <a:ext cx="4841512" cy="4364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982" y="775855"/>
            <a:ext cx="7393810" cy="20361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28" y="2812041"/>
            <a:ext cx="4773523" cy="4844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4277" y="3248459"/>
            <a:ext cx="4650050" cy="36084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4327" y="2810092"/>
            <a:ext cx="4862946" cy="41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876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175" y="200457"/>
            <a:ext cx="7352963" cy="4507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384" y="651164"/>
            <a:ext cx="7247754" cy="18934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976" y="2544608"/>
            <a:ext cx="6515533" cy="4073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055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3121" y="1041256"/>
            <a:ext cx="8837369" cy="447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01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565" y="209116"/>
            <a:ext cx="8142143" cy="5493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855" y="758499"/>
            <a:ext cx="6556144" cy="8901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6776" y="1307882"/>
            <a:ext cx="7178387" cy="5525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488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827" y="223404"/>
            <a:ext cx="8512793" cy="53859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827" y="761999"/>
            <a:ext cx="7533056" cy="11222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827" y="2137063"/>
            <a:ext cx="6931425" cy="27674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827" y="5157353"/>
            <a:ext cx="4787906" cy="12157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1249" y="2422813"/>
            <a:ext cx="4087210" cy="28159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46222" y="5420591"/>
            <a:ext cx="5723655" cy="1144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494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413" y="172315"/>
            <a:ext cx="6790829" cy="4511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203" y="742084"/>
            <a:ext cx="7867651" cy="17018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3099" y="2689513"/>
            <a:ext cx="8101446" cy="384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994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6609" y="920459"/>
            <a:ext cx="8622291" cy="4455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254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285" y="288348"/>
            <a:ext cx="7023871" cy="4182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285" y="936912"/>
            <a:ext cx="5207037" cy="53391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7366" y="936912"/>
            <a:ext cx="5395028" cy="503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302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Widescreen</PresentationFormat>
  <Paragraphs>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br21301</dc:creator>
  <cp:lastModifiedBy>br21301</cp:lastModifiedBy>
  <cp:revision>4</cp:revision>
  <dcterms:created xsi:type="dcterms:W3CDTF">2024-09-24T04:10:47Z</dcterms:created>
  <dcterms:modified xsi:type="dcterms:W3CDTF">2024-09-24T05:12:43Z</dcterms:modified>
</cp:coreProperties>
</file>